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7TH ST / PEDERNALES ST
Intersection ID: 5160710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4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7TH ST / PEDERNALES ST
Intersection ID: 5160710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4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7TH ST / PEDERNALES ST
Intersection ID: 5160710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4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7TH ST / PEDERNALES ST
Intersection ID: 5160710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